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15B74C-5525-4F6F-A892-EA8FFBF11BC8}" v="60" dt="2022-05-02T05:10:05.801"/>
    <p1510:client id="{4E2FCC83-DAF3-7385-BA81-FA377E3C80C8}" v="1025" dt="2022-05-02T05:58:35.941"/>
    <p1510:client id="{5999E29F-72F5-4A02-9FBF-D75FB8EC305E}" v="136" dt="2022-05-02T09:26:20.531"/>
    <p1510:client id="{B8A29126-BE83-141F-45CA-BA9764B873E7}" v="123" dt="2022-05-02T09:15:50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469EBE-FB70-4EF1-851A-A13B10AE48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583EA20-04B8-4C56-8DB9-E76285186CBA}">
      <dgm:prSet/>
      <dgm:spPr/>
      <dgm:t>
        <a:bodyPr/>
        <a:lstStyle/>
        <a:p>
          <a:r>
            <a:rPr lang="en-US"/>
            <a:t>Normal Keyboards are bulky and difficult to carry around</a:t>
          </a:r>
        </a:p>
      </dgm:t>
    </dgm:pt>
    <dgm:pt modelId="{9999A034-A4DE-4FED-9572-B0CC6D013FAC}" type="parTrans" cxnId="{8D23FEB4-E8BA-462F-B222-FB60A80F14EA}">
      <dgm:prSet/>
      <dgm:spPr/>
      <dgm:t>
        <a:bodyPr/>
        <a:lstStyle/>
        <a:p>
          <a:endParaRPr lang="en-US"/>
        </a:p>
      </dgm:t>
    </dgm:pt>
    <dgm:pt modelId="{A7A4E8C2-641A-4A21-9216-0D509BC66F3C}" type="sibTrans" cxnId="{8D23FEB4-E8BA-462F-B222-FB60A80F14EA}">
      <dgm:prSet/>
      <dgm:spPr/>
      <dgm:t>
        <a:bodyPr/>
        <a:lstStyle/>
        <a:p>
          <a:endParaRPr lang="en-US"/>
        </a:p>
      </dgm:t>
    </dgm:pt>
    <dgm:pt modelId="{43809D07-A1B6-4878-8CF1-DEE991BA0AEC}">
      <dgm:prSet/>
      <dgm:spPr/>
      <dgm:t>
        <a:bodyPr/>
        <a:lstStyle/>
        <a:p>
          <a:r>
            <a:rPr lang="en-US"/>
            <a:t>Making it flexible/rollable resolves the problem</a:t>
          </a:r>
        </a:p>
      </dgm:t>
    </dgm:pt>
    <dgm:pt modelId="{787CF9CB-42B5-4EBE-B834-36E67A1F0CC3}" type="parTrans" cxnId="{62BBFF76-4478-421D-BB9E-772321F13075}">
      <dgm:prSet/>
      <dgm:spPr/>
      <dgm:t>
        <a:bodyPr/>
        <a:lstStyle/>
        <a:p>
          <a:endParaRPr lang="en-US"/>
        </a:p>
      </dgm:t>
    </dgm:pt>
    <dgm:pt modelId="{211059E5-F7B9-4110-A904-22A6161ADCA9}" type="sibTrans" cxnId="{62BBFF76-4478-421D-BB9E-772321F13075}">
      <dgm:prSet/>
      <dgm:spPr/>
      <dgm:t>
        <a:bodyPr/>
        <a:lstStyle/>
        <a:p>
          <a:endParaRPr lang="en-US"/>
        </a:p>
      </dgm:t>
    </dgm:pt>
    <dgm:pt modelId="{21397552-9251-4512-9F3E-9AE4B46B87C3}">
      <dgm:prSet/>
      <dgm:spPr/>
      <dgm:t>
        <a:bodyPr/>
        <a:lstStyle/>
        <a:p>
          <a:r>
            <a:rPr lang="en-US"/>
            <a:t>Having bluetooth enables us to connect to more devices wirelessly.</a:t>
          </a:r>
        </a:p>
      </dgm:t>
    </dgm:pt>
    <dgm:pt modelId="{D7EA4DE6-AFCF-45CA-8730-03B5391A3B7B}" type="parTrans" cxnId="{024485BD-FE1D-4F29-9A05-9BDB63B075A3}">
      <dgm:prSet/>
      <dgm:spPr/>
      <dgm:t>
        <a:bodyPr/>
        <a:lstStyle/>
        <a:p>
          <a:endParaRPr lang="en-US"/>
        </a:p>
      </dgm:t>
    </dgm:pt>
    <dgm:pt modelId="{DC0023E5-5B91-4E67-939E-E500BAD8243B}" type="sibTrans" cxnId="{024485BD-FE1D-4F29-9A05-9BDB63B075A3}">
      <dgm:prSet/>
      <dgm:spPr/>
      <dgm:t>
        <a:bodyPr/>
        <a:lstStyle/>
        <a:p>
          <a:endParaRPr lang="en-US"/>
        </a:p>
      </dgm:t>
    </dgm:pt>
    <dgm:pt modelId="{C8A1C1C7-BA2A-475D-9DA8-C963F63DFAAB}" type="pres">
      <dgm:prSet presAssocID="{93469EBE-FB70-4EF1-851A-A13B10AE48A5}" presName="root" presStyleCnt="0">
        <dgm:presLayoutVars>
          <dgm:dir/>
          <dgm:resizeHandles val="exact"/>
        </dgm:presLayoutVars>
      </dgm:prSet>
      <dgm:spPr/>
    </dgm:pt>
    <dgm:pt modelId="{03A7B53A-3AC0-402E-B871-7481097D1476}" type="pres">
      <dgm:prSet presAssocID="{D583EA20-04B8-4C56-8DB9-E76285186CBA}" presName="compNode" presStyleCnt="0"/>
      <dgm:spPr/>
    </dgm:pt>
    <dgm:pt modelId="{6A559701-E05E-439C-B3CC-98F2982CA813}" type="pres">
      <dgm:prSet presAssocID="{D583EA20-04B8-4C56-8DB9-E76285186CBA}" presName="bgRect" presStyleLbl="bgShp" presStyleIdx="0" presStyleCnt="3"/>
      <dgm:spPr/>
    </dgm:pt>
    <dgm:pt modelId="{A8B32071-C6C4-4FC7-8754-C4C0B39A834C}" type="pres">
      <dgm:prSet presAssocID="{D583EA20-04B8-4C56-8DB9-E76285186C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CA1D598B-CE0C-436F-9766-F99A6B517D53}" type="pres">
      <dgm:prSet presAssocID="{D583EA20-04B8-4C56-8DB9-E76285186CBA}" presName="spaceRect" presStyleCnt="0"/>
      <dgm:spPr/>
    </dgm:pt>
    <dgm:pt modelId="{7EE472B7-9B82-475F-BFFB-14FEA7C0E21B}" type="pres">
      <dgm:prSet presAssocID="{D583EA20-04B8-4C56-8DB9-E76285186CBA}" presName="parTx" presStyleLbl="revTx" presStyleIdx="0" presStyleCnt="3">
        <dgm:presLayoutVars>
          <dgm:chMax val="0"/>
          <dgm:chPref val="0"/>
        </dgm:presLayoutVars>
      </dgm:prSet>
      <dgm:spPr/>
    </dgm:pt>
    <dgm:pt modelId="{27E6BE37-4E7F-4345-BF7C-643C808B74D6}" type="pres">
      <dgm:prSet presAssocID="{A7A4E8C2-641A-4A21-9216-0D509BC66F3C}" presName="sibTrans" presStyleCnt="0"/>
      <dgm:spPr/>
    </dgm:pt>
    <dgm:pt modelId="{52F68D1C-46CE-4756-B26D-925E27A8A693}" type="pres">
      <dgm:prSet presAssocID="{43809D07-A1B6-4878-8CF1-DEE991BA0AEC}" presName="compNode" presStyleCnt="0"/>
      <dgm:spPr/>
    </dgm:pt>
    <dgm:pt modelId="{0318BC5B-7FCD-40F5-9AF1-A1111F826466}" type="pres">
      <dgm:prSet presAssocID="{43809D07-A1B6-4878-8CF1-DEE991BA0AEC}" presName="bgRect" presStyleLbl="bgShp" presStyleIdx="1" presStyleCnt="3"/>
      <dgm:spPr/>
    </dgm:pt>
    <dgm:pt modelId="{629C5615-EB78-44FA-86AB-3AD85FD4938A}" type="pres">
      <dgm:prSet presAssocID="{43809D07-A1B6-4878-8CF1-DEE991BA0A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BC32C0C-3051-47A3-96CF-18EDEB9178B1}" type="pres">
      <dgm:prSet presAssocID="{43809D07-A1B6-4878-8CF1-DEE991BA0AEC}" presName="spaceRect" presStyleCnt="0"/>
      <dgm:spPr/>
    </dgm:pt>
    <dgm:pt modelId="{0560FE72-7FA7-4524-8A5E-395F51411FBA}" type="pres">
      <dgm:prSet presAssocID="{43809D07-A1B6-4878-8CF1-DEE991BA0AEC}" presName="parTx" presStyleLbl="revTx" presStyleIdx="1" presStyleCnt="3">
        <dgm:presLayoutVars>
          <dgm:chMax val="0"/>
          <dgm:chPref val="0"/>
        </dgm:presLayoutVars>
      </dgm:prSet>
      <dgm:spPr/>
    </dgm:pt>
    <dgm:pt modelId="{DE533720-97FE-42B3-8C9F-7FA592292E6D}" type="pres">
      <dgm:prSet presAssocID="{211059E5-F7B9-4110-A904-22A6161ADCA9}" presName="sibTrans" presStyleCnt="0"/>
      <dgm:spPr/>
    </dgm:pt>
    <dgm:pt modelId="{F65429FD-EAA4-41A7-9C96-3AA87EC3D2C0}" type="pres">
      <dgm:prSet presAssocID="{21397552-9251-4512-9F3E-9AE4B46B87C3}" presName="compNode" presStyleCnt="0"/>
      <dgm:spPr/>
    </dgm:pt>
    <dgm:pt modelId="{DCA2859E-E6AF-4118-ACFB-B905E811B737}" type="pres">
      <dgm:prSet presAssocID="{21397552-9251-4512-9F3E-9AE4B46B87C3}" presName="bgRect" presStyleLbl="bgShp" presStyleIdx="2" presStyleCnt="3"/>
      <dgm:spPr/>
    </dgm:pt>
    <dgm:pt modelId="{9CF9CF83-24E8-4B13-AB71-FA64CB7AB9BA}" type="pres">
      <dgm:prSet presAssocID="{21397552-9251-4512-9F3E-9AE4B46B87C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7CAB96C7-5B70-4CB5-B820-1D59434C3494}" type="pres">
      <dgm:prSet presAssocID="{21397552-9251-4512-9F3E-9AE4B46B87C3}" presName="spaceRect" presStyleCnt="0"/>
      <dgm:spPr/>
    </dgm:pt>
    <dgm:pt modelId="{A3D6497D-F6C2-4F70-9398-25E161CE8FD6}" type="pres">
      <dgm:prSet presAssocID="{21397552-9251-4512-9F3E-9AE4B46B87C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8F6461-30E2-44BE-A032-533196FD0CD8}" type="presOf" srcId="{93469EBE-FB70-4EF1-851A-A13B10AE48A5}" destId="{C8A1C1C7-BA2A-475D-9DA8-C963F63DFAAB}" srcOrd="0" destOrd="0" presId="urn:microsoft.com/office/officeart/2018/2/layout/IconVerticalSolidList"/>
    <dgm:cxn modelId="{62BBFF76-4478-421D-BB9E-772321F13075}" srcId="{93469EBE-FB70-4EF1-851A-A13B10AE48A5}" destId="{43809D07-A1B6-4878-8CF1-DEE991BA0AEC}" srcOrd="1" destOrd="0" parTransId="{787CF9CB-42B5-4EBE-B834-36E67A1F0CC3}" sibTransId="{211059E5-F7B9-4110-A904-22A6161ADCA9}"/>
    <dgm:cxn modelId="{B94DA47D-55DB-4698-84D5-774CDD928E86}" type="presOf" srcId="{43809D07-A1B6-4878-8CF1-DEE991BA0AEC}" destId="{0560FE72-7FA7-4524-8A5E-395F51411FBA}" srcOrd="0" destOrd="0" presId="urn:microsoft.com/office/officeart/2018/2/layout/IconVerticalSolidList"/>
    <dgm:cxn modelId="{0AD742B2-8908-45A7-A949-23D46DB957E3}" type="presOf" srcId="{21397552-9251-4512-9F3E-9AE4B46B87C3}" destId="{A3D6497D-F6C2-4F70-9398-25E161CE8FD6}" srcOrd="0" destOrd="0" presId="urn:microsoft.com/office/officeart/2018/2/layout/IconVerticalSolidList"/>
    <dgm:cxn modelId="{8D23FEB4-E8BA-462F-B222-FB60A80F14EA}" srcId="{93469EBE-FB70-4EF1-851A-A13B10AE48A5}" destId="{D583EA20-04B8-4C56-8DB9-E76285186CBA}" srcOrd="0" destOrd="0" parTransId="{9999A034-A4DE-4FED-9572-B0CC6D013FAC}" sibTransId="{A7A4E8C2-641A-4A21-9216-0D509BC66F3C}"/>
    <dgm:cxn modelId="{024485BD-FE1D-4F29-9A05-9BDB63B075A3}" srcId="{93469EBE-FB70-4EF1-851A-A13B10AE48A5}" destId="{21397552-9251-4512-9F3E-9AE4B46B87C3}" srcOrd="2" destOrd="0" parTransId="{D7EA4DE6-AFCF-45CA-8730-03B5391A3B7B}" sibTransId="{DC0023E5-5B91-4E67-939E-E500BAD8243B}"/>
    <dgm:cxn modelId="{071A0CBE-DA35-4080-ACC1-C2A1668FFA10}" type="presOf" srcId="{D583EA20-04B8-4C56-8DB9-E76285186CBA}" destId="{7EE472B7-9B82-475F-BFFB-14FEA7C0E21B}" srcOrd="0" destOrd="0" presId="urn:microsoft.com/office/officeart/2018/2/layout/IconVerticalSolidList"/>
    <dgm:cxn modelId="{83C99AEA-F4CE-4F1D-A519-B23D5CFDD1A4}" type="presParOf" srcId="{C8A1C1C7-BA2A-475D-9DA8-C963F63DFAAB}" destId="{03A7B53A-3AC0-402E-B871-7481097D1476}" srcOrd="0" destOrd="0" presId="urn:microsoft.com/office/officeart/2018/2/layout/IconVerticalSolidList"/>
    <dgm:cxn modelId="{AF7C5D9C-2F63-44CE-AA75-B7882E4728A7}" type="presParOf" srcId="{03A7B53A-3AC0-402E-B871-7481097D1476}" destId="{6A559701-E05E-439C-B3CC-98F2982CA813}" srcOrd="0" destOrd="0" presId="urn:microsoft.com/office/officeart/2018/2/layout/IconVerticalSolidList"/>
    <dgm:cxn modelId="{4CEDE234-9244-44DF-9BC4-5562E0CB85B5}" type="presParOf" srcId="{03A7B53A-3AC0-402E-B871-7481097D1476}" destId="{A8B32071-C6C4-4FC7-8754-C4C0B39A834C}" srcOrd="1" destOrd="0" presId="urn:microsoft.com/office/officeart/2018/2/layout/IconVerticalSolidList"/>
    <dgm:cxn modelId="{E80C5A34-2250-44CF-9AB0-5D64E4D28811}" type="presParOf" srcId="{03A7B53A-3AC0-402E-B871-7481097D1476}" destId="{CA1D598B-CE0C-436F-9766-F99A6B517D53}" srcOrd="2" destOrd="0" presId="urn:microsoft.com/office/officeart/2018/2/layout/IconVerticalSolidList"/>
    <dgm:cxn modelId="{16DB2355-9BBF-4D98-8CBE-39F4E34C6823}" type="presParOf" srcId="{03A7B53A-3AC0-402E-B871-7481097D1476}" destId="{7EE472B7-9B82-475F-BFFB-14FEA7C0E21B}" srcOrd="3" destOrd="0" presId="urn:microsoft.com/office/officeart/2018/2/layout/IconVerticalSolidList"/>
    <dgm:cxn modelId="{A8C645E8-C6BB-4CDA-93C6-A5E751559066}" type="presParOf" srcId="{C8A1C1C7-BA2A-475D-9DA8-C963F63DFAAB}" destId="{27E6BE37-4E7F-4345-BF7C-643C808B74D6}" srcOrd="1" destOrd="0" presId="urn:microsoft.com/office/officeart/2018/2/layout/IconVerticalSolidList"/>
    <dgm:cxn modelId="{7ED1B0B0-9816-4ECB-B31F-2F26BA444402}" type="presParOf" srcId="{C8A1C1C7-BA2A-475D-9DA8-C963F63DFAAB}" destId="{52F68D1C-46CE-4756-B26D-925E27A8A693}" srcOrd="2" destOrd="0" presId="urn:microsoft.com/office/officeart/2018/2/layout/IconVerticalSolidList"/>
    <dgm:cxn modelId="{72B7C36A-BC21-41B9-B38F-73B8FF7D5D80}" type="presParOf" srcId="{52F68D1C-46CE-4756-B26D-925E27A8A693}" destId="{0318BC5B-7FCD-40F5-9AF1-A1111F826466}" srcOrd="0" destOrd="0" presId="urn:microsoft.com/office/officeart/2018/2/layout/IconVerticalSolidList"/>
    <dgm:cxn modelId="{8F9A41D0-1B15-4509-AF3D-1AAD825447E7}" type="presParOf" srcId="{52F68D1C-46CE-4756-B26D-925E27A8A693}" destId="{629C5615-EB78-44FA-86AB-3AD85FD4938A}" srcOrd="1" destOrd="0" presId="urn:microsoft.com/office/officeart/2018/2/layout/IconVerticalSolidList"/>
    <dgm:cxn modelId="{A15BE8F0-AA95-4716-AE99-85B6C7ECECD2}" type="presParOf" srcId="{52F68D1C-46CE-4756-B26D-925E27A8A693}" destId="{5BC32C0C-3051-47A3-96CF-18EDEB9178B1}" srcOrd="2" destOrd="0" presId="urn:microsoft.com/office/officeart/2018/2/layout/IconVerticalSolidList"/>
    <dgm:cxn modelId="{61295314-36CD-4A09-B0AB-4945296AB9A1}" type="presParOf" srcId="{52F68D1C-46CE-4756-B26D-925E27A8A693}" destId="{0560FE72-7FA7-4524-8A5E-395F51411FBA}" srcOrd="3" destOrd="0" presId="urn:microsoft.com/office/officeart/2018/2/layout/IconVerticalSolidList"/>
    <dgm:cxn modelId="{2437F1A2-AE5E-43AD-A7FC-A429C9ADD623}" type="presParOf" srcId="{C8A1C1C7-BA2A-475D-9DA8-C963F63DFAAB}" destId="{DE533720-97FE-42B3-8C9F-7FA592292E6D}" srcOrd="3" destOrd="0" presId="urn:microsoft.com/office/officeart/2018/2/layout/IconVerticalSolidList"/>
    <dgm:cxn modelId="{C0E68725-D8D9-41FA-836D-FFF279C4769F}" type="presParOf" srcId="{C8A1C1C7-BA2A-475D-9DA8-C963F63DFAAB}" destId="{F65429FD-EAA4-41A7-9C96-3AA87EC3D2C0}" srcOrd="4" destOrd="0" presId="urn:microsoft.com/office/officeart/2018/2/layout/IconVerticalSolidList"/>
    <dgm:cxn modelId="{6B1D981A-2B03-4F74-A10B-1DEFF910A446}" type="presParOf" srcId="{F65429FD-EAA4-41A7-9C96-3AA87EC3D2C0}" destId="{DCA2859E-E6AF-4118-ACFB-B905E811B737}" srcOrd="0" destOrd="0" presId="urn:microsoft.com/office/officeart/2018/2/layout/IconVerticalSolidList"/>
    <dgm:cxn modelId="{573BA54F-78E8-464F-8646-6EB6A0D6CBFD}" type="presParOf" srcId="{F65429FD-EAA4-41A7-9C96-3AA87EC3D2C0}" destId="{9CF9CF83-24E8-4B13-AB71-FA64CB7AB9BA}" srcOrd="1" destOrd="0" presId="urn:microsoft.com/office/officeart/2018/2/layout/IconVerticalSolidList"/>
    <dgm:cxn modelId="{4BB945E7-F43E-4E6B-9A92-8F1E7AEDC70A}" type="presParOf" srcId="{F65429FD-EAA4-41A7-9C96-3AA87EC3D2C0}" destId="{7CAB96C7-5B70-4CB5-B820-1D59434C3494}" srcOrd="2" destOrd="0" presId="urn:microsoft.com/office/officeart/2018/2/layout/IconVerticalSolidList"/>
    <dgm:cxn modelId="{F4F13DC1-BED8-4822-8E16-71C71BD7739C}" type="presParOf" srcId="{F65429FD-EAA4-41A7-9C96-3AA87EC3D2C0}" destId="{A3D6497D-F6C2-4F70-9398-25E161CE8F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04B09A-AE48-4FD7-A382-2884D9F327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3E1B05-D19A-4374-8F19-3C1220E2D395}">
      <dgm:prSet/>
      <dgm:spPr/>
      <dgm:t>
        <a:bodyPr/>
        <a:lstStyle/>
        <a:p>
          <a:r>
            <a:rPr lang="en-US"/>
            <a:t>We use Kapton as base because it is flexible and acts as an insulator</a:t>
          </a:r>
        </a:p>
      </dgm:t>
    </dgm:pt>
    <dgm:pt modelId="{4944B6CF-B560-4CBB-9B28-E8B1C4158F7E}" type="parTrans" cxnId="{C20383F5-97E4-4FD2-AFE3-B02F224C4DD6}">
      <dgm:prSet/>
      <dgm:spPr/>
      <dgm:t>
        <a:bodyPr/>
        <a:lstStyle/>
        <a:p>
          <a:endParaRPr lang="en-US"/>
        </a:p>
      </dgm:t>
    </dgm:pt>
    <dgm:pt modelId="{FEE5CAD4-9144-472C-8137-1C71507402FF}" type="sibTrans" cxnId="{C20383F5-97E4-4FD2-AFE3-B02F224C4DD6}">
      <dgm:prSet/>
      <dgm:spPr/>
      <dgm:t>
        <a:bodyPr/>
        <a:lstStyle/>
        <a:p>
          <a:endParaRPr lang="en-US"/>
        </a:p>
      </dgm:t>
    </dgm:pt>
    <dgm:pt modelId="{DCFC9D8E-789D-42E6-A24C-331DC3A9CC2E}">
      <dgm:prSet/>
      <dgm:spPr/>
      <dgm:t>
        <a:bodyPr/>
        <a:lstStyle/>
        <a:p>
          <a:r>
            <a:rPr lang="en-US"/>
            <a:t>Copper tape is used as conductive lines</a:t>
          </a:r>
        </a:p>
      </dgm:t>
    </dgm:pt>
    <dgm:pt modelId="{5FAA1521-79BC-4632-95AF-1841D06DCE36}" type="parTrans" cxnId="{E3709F40-E6DC-47D7-B3CF-617852BD7355}">
      <dgm:prSet/>
      <dgm:spPr/>
      <dgm:t>
        <a:bodyPr/>
        <a:lstStyle/>
        <a:p>
          <a:endParaRPr lang="en-US"/>
        </a:p>
      </dgm:t>
    </dgm:pt>
    <dgm:pt modelId="{F8E43F2C-4C2C-429B-8244-368FBFCB221C}" type="sibTrans" cxnId="{E3709F40-E6DC-47D7-B3CF-617852BD7355}">
      <dgm:prSet/>
      <dgm:spPr/>
      <dgm:t>
        <a:bodyPr/>
        <a:lstStyle/>
        <a:p>
          <a:endParaRPr lang="en-US"/>
        </a:p>
      </dgm:t>
    </dgm:pt>
    <dgm:pt modelId="{C859FFF5-4705-4FD4-97EC-83EA85F6E1DF}">
      <dgm:prSet/>
      <dgm:spPr/>
      <dgm:t>
        <a:bodyPr/>
        <a:lstStyle/>
        <a:p>
          <a:r>
            <a:rPr lang="en-US"/>
            <a:t>Keys are made into comb structure using copper tape</a:t>
          </a:r>
        </a:p>
      </dgm:t>
    </dgm:pt>
    <dgm:pt modelId="{2129D02F-016F-42A7-86EB-2F1B97ED8D8B}" type="parTrans" cxnId="{DEEDE0D7-88BB-4C58-9665-00D8906CEED9}">
      <dgm:prSet/>
      <dgm:spPr/>
      <dgm:t>
        <a:bodyPr/>
        <a:lstStyle/>
        <a:p>
          <a:endParaRPr lang="en-US"/>
        </a:p>
      </dgm:t>
    </dgm:pt>
    <dgm:pt modelId="{1DFE37D3-A3DA-4C12-8082-1AE03D2E124F}" type="sibTrans" cxnId="{DEEDE0D7-88BB-4C58-9665-00D8906CEED9}">
      <dgm:prSet/>
      <dgm:spPr/>
      <dgm:t>
        <a:bodyPr/>
        <a:lstStyle/>
        <a:p>
          <a:endParaRPr lang="en-US"/>
        </a:p>
      </dgm:t>
    </dgm:pt>
    <dgm:pt modelId="{3809FC24-0ED8-45CD-9904-D3F780380A5A}">
      <dgm:prSet/>
      <dgm:spPr/>
      <dgm:t>
        <a:bodyPr/>
        <a:lstStyle/>
        <a:p>
          <a:r>
            <a:rPr lang="en-US"/>
            <a:t>A 1M resistance is placed in series with the comb structure</a:t>
          </a:r>
        </a:p>
      </dgm:t>
    </dgm:pt>
    <dgm:pt modelId="{24B1C7FE-94D2-4D64-AD0C-03127D5C61E0}" type="parTrans" cxnId="{56DD883C-52E9-4B5C-BF12-DB12BFB3DF7F}">
      <dgm:prSet/>
      <dgm:spPr/>
      <dgm:t>
        <a:bodyPr/>
        <a:lstStyle/>
        <a:p>
          <a:endParaRPr lang="en-US"/>
        </a:p>
      </dgm:t>
    </dgm:pt>
    <dgm:pt modelId="{09F4E922-4F15-4BEF-91BE-42666E67C756}" type="sibTrans" cxnId="{56DD883C-52E9-4B5C-BF12-DB12BFB3DF7F}">
      <dgm:prSet/>
      <dgm:spPr/>
      <dgm:t>
        <a:bodyPr/>
        <a:lstStyle/>
        <a:p>
          <a:endParaRPr lang="en-US"/>
        </a:p>
      </dgm:t>
    </dgm:pt>
    <dgm:pt modelId="{0D8616AA-313A-456B-AD2E-94ADBC141D1A}" type="pres">
      <dgm:prSet presAssocID="{5404B09A-AE48-4FD7-A382-2884D9F32749}" presName="root" presStyleCnt="0">
        <dgm:presLayoutVars>
          <dgm:dir/>
          <dgm:resizeHandles val="exact"/>
        </dgm:presLayoutVars>
      </dgm:prSet>
      <dgm:spPr/>
    </dgm:pt>
    <dgm:pt modelId="{0B146839-2EFA-4306-8569-29AE4223DC59}" type="pres">
      <dgm:prSet presAssocID="{213E1B05-D19A-4374-8F19-3C1220E2D395}" presName="compNode" presStyleCnt="0"/>
      <dgm:spPr/>
    </dgm:pt>
    <dgm:pt modelId="{8220A5B9-7FDB-4357-8482-034CE94CDF1E}" type="pres">
      <dgm:prSet presAssocID="{213E1B05-D19A-4374-8F19-3C1220E2D395}" presName="bgRect" presStyleLbl="bgShp" presStyleIdx="0" presStyleCnt="4"/>
      <dgm:spPr/>
    </dgm:pt>
    <dgm:pt modelId="{B24AC2DA-FF90-48F7-BB2D-B79C70CEB45C}" type="pres">
      <dgm:prSet presAssocID="{213E1B05-D19A-4374-8F19-3C1220E2D39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B497AEA9-16F1-454F-82D8-2C875D1D40FD}" type="pres">
      <dgm:prSet presAssocID="{213E1B05-D19A-4374-8F19-3C1220E2D395}" presName="spaceRect" presStyleCnt="0"/>
      <dgm:spPr/>
    </dgm:pt>
    <dgm:pt modelId="{9A186E95-B7C0-4986-B038-F14E4B22AFA7}" type="pres">
      <dgm:prSet presAssocID="{213E1B05-D19A-4374-8F19-3C1220E2D395}" presName="parTx" presStyleLbl="revTx" presStyleIdx="0" presStyleCnt="4">
        <dgm:presLayoutVars>
          <dgm:chMax val="0"/>
          <dgm:chPref val="0"/>
        </dgm:presLayoutVars>
      </dgm:prSet>
      <dgm:spPr/>
    </dgm:pt>
    <dgm:pt modelId="{0703E4CF-F9CB-4DC7-9973-6AF67F1DD304}" type="pres">
      <dgm:prSet presAssocID="{FEE5CAD4-9144-472C-8137-1C71507402FF}" presName="sibTrans" presStyleCnt="0"/>
      <dgm:spPr/>
    </dgm:pt>
    <dgm:pt modelId="{307ADFF6-F1B3-404B-A012-A8BD9AB548C7}" type="pres">
      <dgm:prSet presAssocID="{DCFC9D8E-789D-42E6-A24C-331DC3A9CC2E}" presName="compNode" presStyleCnt="0"/>
      <dgm:spPr/>
    </dgm:pt>
    <dgm:pt modelId="{695216BC-CD82-41B3-ABFD-FF5743BACFEC}" type="pres">
      <dgm:prSet presAssocID="{DCFC9D8E-789D-42E6-A24C-331DC3A9CC2E}" presName="bgRect" presStyleLbl="bgShp" presStyleIdx="1" presStyleCnt="4"/>
      <dgm:spPr/>
    </dgm:pt>
    <dgm:pt modelId="{3E9A1019-0876-4DD8-A07C-29CF9EC1BC52}" type="pres">
      <dgm:prSet presAssocID="{DCFC9D8E-789D-42E6-A24C-331DC3A9CC2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30EE12E6-BAB4-4701-9769-FC889D12D3BC}" type="pres">
      <dgm:prSet presAssocID="{DCFC9D8E-789D-42E6-A24C-331DC3A9CC2E}" presName="spaceRect" presStyleCnt="0"/>
      <dgm:spPr/>
    </dgm:pt>
    <dgm:pt modelId="{D223B707-6AC2-4997-8ADF-FDFC93988628}" type="pres">
      <dgm:prSet presAssocID="{DCFC9D8E-789D-42E6-A24C-331DC3A9CC2E}" presName="parTx" presStyleLbl="revTx" presStyleIdx="1" presStyleCnt="4">
        <dgm:presLayoutVars>
          <dgm:chMax val="0"/>
          <dgm:chPref val="0"/>
        </dgm:presLayoutVars>
      </dgm:prSet>
      <dgm:spPr/>
    </dgm:pt>
    <dgm:pt modelId="{5D27B937-A524-4BB7-AF74-EE7BF805A40A}" type="pres">
      <dgm:prSet presAssocID="{F8E43F2C-4C2C-429B-8244-368FBFCB221C}" presName="sibTrans" presStyleCnt="0"/>
      <dgm:spPr/>
    </dgm:pt>
    <dgm:pt modelId="{2C42FB91-89A7-46E0-8712-9E0CD558E5DF}" type="pres">
      <dgm:prSet presAssocID="{C859FFF5-4705-4FD4-97EC-83EA85F6E1DF}" presName="compNode" presStyleCnt="0"/>
      <dgm:spPr/>
    </dgm:pt>
    <dgm:pt modelId="{80157A3D-D135-45A3-9B54-F348760CE8BE}" type="pres">
      <dgm:prSet presAssocID="{C859FFF5-4705-4FD4-97EC-83EA85F6E1DF}" presName="bgRect" presStyleLbl="bgShp" presStyleIdx="2" presStyleCnt="4"/>
      <dgm:spPr/>
    </dgm:pt>
    <dgm:pt modelId="{92CBFC09-52B1-43E0-AEDB-9EB3204B1A0E}" type="pres">
      <dgm:prSet presAssocID="{C859FFF5-4705-4FD4-97EC-83EA85F6E1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b"/>
        </a:ext>
      </dgm:extLst>
    </dgm:pt>
    <dgm:pt modelId="{89D7722F-5684-41E8-B2D5-DDF8517D45EA}" type="pres">
      <dgm:prSet presAssocID="{C859FFF5-4705-4FD4-97EC-83EA85F6E1DF}" presName="spaceRect" presStyleCnt="0"/>
      <dgm:spPr/>
    </dgm:pt>
    <dgm:pt modelId="{5DBD160C-92D7-4A22-92A3-42588FF1F470}" type="pres">
      <dgm:prSet presAssocID="{C859FFF5-4705-4FD4-97EC-83EA85F6E1DF}" presName="parTx" presStyleLbl="revTx" presStyleIdx="2" presStyleCnt="4">
        <dgm:presLayoutVars>
          <dgm:chMax val="0"/>
          <dgm:chPref val="0"/>
        </dgm:presLayoutVars>
      </dgm:prSet>
      <dgm:spPr/>
    </dgm:pt>
    <dgm:pt modelId="{4244E4F5-3ABD-4BC5-89BA-6AF1954D3C2E}" type="pres">
      <dgm:prSet presAssocID="{1DFE37D3-A3DA-4C12-8082-1AE03D2E124F}" presName="sibTrans" presStyleCnt="0"/>
      <dgm:spPr/>
    </dgm:pt>
    <dgm:pt modelId="{33E6EC4C-8F12-444C-93FB-782841D4AE24}" type="pres">
      <dgm:prSet presAssocID="{3809FC24-0ED8-45CD-9904-D3F780380A5A}" presName="compNode" presStyleCnt="0"/>
      <dgm:spPr/>
    </dgm:pt>
    <dgm:pt modelId="{FE79C8E5-EDCD-4865-98C0-BCF19D8984AA}" type="pres">
      <dgm:prSet presAssocID="{3809FC24-0ED8-45CD-9904-D3F780380A5A}" presName="bgRect" presStyleLbl="bgShp" presStyleIdx="3" presStyleCnt="4"/>
      <dgm:spPr/>
    </dgm:pt>
    <dgm:pt modelId="{9C3BBB65-67D6-4110-B3CF-75BBE7FB0BC7}" type="pres">
      <dgm:prSet presAssocID="{3809FC24-0ED8-45CD-9904-D3F780380A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BDD2522-D881-4B2C-9B85-C44396CB01F4}" type="pres">
      <dgm:prSet presAssocID="{3809FC24-0ED8-45CD-9904-D3F780380A5A}" presName="spaceRect" presStyleCnt="0"/>
      <dgm:spPr/>
    </dgm:pt>
    <dgm:pt modelId="{0A6160DB-BAE6-4445-91AC-3910C2E0FD12}" type="pres">
      <dgm:prSet presAssocID="{3809FC24-0ED8-45CD-9904-D3F780380A5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BC11615-8B79-4C21-896B-1FA671AF7BE8}" type="presOf" srcId="{3809FC24-0ED8-45CD-9904-D3F780380A5A}" destId="{0A6160DB-BAE6-4445-91AC-3910C2E0FD12}" srcOrd="0" destOrd="0" presId="urn:microsoft.com/office/officeart/2018/2/layout/IconVerticalSolidList"/>
    <dgm:cxn modelId="{56DD883C-52E9-4B5C-BF12-DB12BFB3DF7F}" srcId="{5404B09A-AE48-4FD7-A382-2884D9F32749}" destId="{3809FC24-0ED8-45CD-9904-D3F780380A5A}" srcOrd="3" destOrd="0" parTransId="{24B1C7FE-94D2-4D64-AD0C-03127D5C61E0}" sibTransId="{09F4E922-4F15-4BEF-91BE-42666E67C756}"/>
    <dgm:cxn modelId="{E3709F40-E6DC-47D7-B3CF-617852BD7355}" srcId="{5404B09A-AE48-4FD7-A382-2884D9F32749}" destId="{DCFC9D8E-789D-42E6-A24C-331DC3A9CC2E}" srcOrd="1" destOrd="0" parTransId="{5FAA1521-79BC-4632-95AF-1841D06DCE36}" sibTransId="{F8E43F2C-4C2C-429B-8244-368FBFCB221C}"/>
    <dgm:cxn modelId="{038FC75D-B231-4CDB-B391-C03A11C27216}" type="presOf" srcId="{5404B09A-AE48-4FD7-A382-2884D9F32749}" destId="{0D8616AA-313A-456B-AD2E-94ADBC141D1A}" srcOrd="0" destOrd="0" presId="urn:microsoft.com/office/officeart/2018/2/layout/IconVerticalSolidList"/>
    <dgm:cxn modelId="{BC04E95D-3010-40A9-B0B9-810A9F051669}" type="presOf" srcId="{C859FFF5-4705-4FD4-97EC-83EA85F6E1DF}" destId="{5DBD160C-92D7-4A22-92A3-42588FF1F470}" srcOrd="0" destOrd="0" presId="urn:microsoft.com/office/officeart/2018/2/layout/IconVerticalSolidList"/>
    <dgm:cxn modelId="{6A598E73-30C3-4678-A43A-39B227E4EE3F}" type="presOf" srcId="{DCFC9D8E-789D-42E6-A24C-331DC3A9CC2E}" destId="{D223B707-6AC2-4997-8ADF-FDFC93988628}" srcOrd="0" destOrd="0" presId="urn:microsoft.com/office/officeart/2018/2/layout/IconVerticalSolidList"/>
    <dgm:cxn modelId="{8788A39D-6E63-4BF0-AA9E-CB34F0FD19E9}" type="presOf" srcId="{213E1B05-D19A-4374-8F19-3C1220E2D395}" destId="{9A186E95-B7C0-4986-B038-F14E4B22AFA7}" srcOrd="0" destOrd="0" presId="urn:microsoft.com/office/officeart/2018/2/layout/IconVerticalSolidList"/>
    <dgm:cxn modelId="{DEEDE0D7-88BB-4C58-9665-00D8906CEED9}" srcId="{5404B09A-AE48-4FD7-A382-2884D9F32749}" destId="{C859FFF5-4705-4FD4-97EC-83EA85F6E1DF}" srcOrd="2" destOrd="0" parTransId="{2129D02F-016F-42A7-86EB-2F1B97ED8D8B}" sibTransId="{1DFE37D3-A3DA-4C12-8082-1AE03D2E124F}"/>
    <dgm:cxn modelId="{C20383F5-97E4-4FD2-AFE3-B02F224C4DD6}" srcId="{5404B09A-AE48-4FD7-A382-2884D9F32749}" destId="{213E1B05-D19A-4374-8F19-3C1220E2D395}" srcOrd="0" destOrd="0" parTransId="{4944B6CF-B560-4CBB-9B28-E8B1C4158F7E}" sibTransId="{FEE5CAD4-9144-472C-8137-1C71507402FF}"/>
    <dgm:cxn modelId="{16FC3237-CE3C-40D1-ABED-08BA5A841038}" type="presParOf" srcId="{0D8616AA-313A-456B-AD2E-94ADBC141D1A}" destId="{0B146839-2EFA-4306-8569-29AE4223DC59}" srcOrd="0" destOrd="0" presId="urn:microsoft.com/office/officeart/2018/2/layout/IconVerticalSolidList"/>
    <dgm:cxn modelId="{D2014638-C577-427A-9224-42D1959AD11A}" type="presParOf" srcId="{0B146839-2EFA-4306-8569-29AE4223DC59}" destId="{8220A5B9-7FDB-4357-8482-034CE94CDF1E}" srcOrd="0" destOrd="0" presId="urn:microsoft.com/office/officeart/2018/2/layout/IconVerticalSolidList"/>
    <dgm:cxn modelId="{2415DA5C-354A-4542-AF28-774A2EE703A6}" type="presParOf" srcId="{0B146839-2EFA-4306-8569-29AE4223DC59}" destId="{B24AC2DA-FF90-48F7-BB2D-B79C70CEB45C}" srcOrd="1" destOrd="0" presId="urn:microsoft.com/office/officeart/2018/2/layout/IconVerticalSolidList"/>
    <dgm:cxn modelId="{417C177C-8619-4401-8EBA-71EAD653D766}" type="presParOf" srcId="{0B146839-2EFA-4306-8569-29AE4223DC59}" destId="{B497AEA9-16F1-454F-82D8-2C875D1D40FD}" srcOrd="2" destOrd="0" presId="urn:microsoft.com/office/officeart/2018/2/layout/IconVerticalSolidList"/>
    <dgm:cxn modelId="{CDA2B4A2-C393-45AB-AB6F-99823A045975}" type="presParOf" srcId="{0B146839-2EFA-4306-8569-29AE4223DC59}" destId="{9A186E95-B7C0-4986-B038-F14E4B22AFA7}" srcOrd="3" destOrd="0" presId="urn:microsoft.com/office/officeart/2018/2/layout/IconVerticalSolidList"/>
    <dgm:cxn modelId="{3EA52EC1-4865-4955-AD0D-6CCEB2E83420}" type="presParOf" srcId="{0D8616AA-313A-456B-AD2E-94ADBC141D1A}" destId="{0703E4CF-F9CB-4DC7-9973-6AF67F1DD304}" srcOrd="1" destOrd="0" presId="urn:microsoft.com/office/officeart/2018/2/layout/IconVerticalSolidList"/>
    <dgm:cxn modelId="{0B0B1357-DE69-4EBE-A8B8-E7119715FE20}" type="presParOf" srcId="{0D8616AA-313A-456B-AD2E-94ADBC141D1A}" destId="{307ADFF6-F1B3-404B-A012-A8BD9AB548C7}" srcOrd="2" destOrd="0" presId="urn:microsoft.com/office/officeart/2018/2/layout/IconVerticalSolidList"/>
    <dgm:cxn modelId="{8D134D9C-C9DE-4F28-A8A1-C453DE8AB900}" type="presParOf" srcId="{307ADFF6-F1B3-404B-A012-A8BD9AB548C7}" destId="{695216BC-CD82-41B3-ABFD-FF5743BACFEC}" srcOrd="0" destOrd="0" presId="urn:microsoft.com/office/officeart/2018/2/layout/IconVerticalSolidList"/>
    <dgm:cxn modelId="{EAB7E13E-1D5B-4D44-8E20-942ADD81C9D3}" type="presParOf" srcId="{307ADFF6-F1B3-404B-A012-A8BD9AB548C7}" destId="{3E9A1019-0876-4DD8-A07C-29CF9EC1BC52}" srcOrd="1" destOrd="0" presId="urn:microsoft.com/office/officeart/2018/2/layout/IconVerticalSolidList"/>
    <dgm:cxn modelId="{1FCFA74B-BB33-4AAF-8AC6-BD5C166742E8}" type="presParOf" srcId="{307ADFF6-F1B3-404B-A012-A8BD9AB548C7}" destId="{30EE12E6-BAB4-4701-9769-FC889D12D3BC}" srcOrd="2" destOrd="0" presId="urn:microsoft.com/office/officeart/2018/2/layout/IconVerticalSolidList"/>
    <dgm:cxn modelId="{975C9843-FE2A-4BCE-A075-32EF6FDA7B65}" type="presParOf" srcId="{307ADFF6-F1B3-404B-A012-A8BD9AB548C7}" destId="{D223B707-6AC2-4997-8ADF-FDFC93988628}" srcOrd="3" destOrd="0" presId="urn:microsoft.com/office/officeart/2018/2/layout/IconVerticalSolidList"/>
    <dgm:cxn modelId="{C055D3A0-D687-4862-A36C-7FC9FB051191}" type="presParOf" srcId="{0D8616AA-313A-456B-AD2E-94ADBC141D1A}" destId="{5D27B937-A524-4BB7-AF74-EE7BF805A40A}" srcOrd="3" destOrd="0" presId="urn:microsoft.com/office/officeart/2018/2/layout/IconVerticalSolidList"/>
    <dgm:cxn modelId="{4C5E8EB0-A3EB-41ED-AE91-2379D7C80983}" type="presParOf" srcId="{0D8616AA-313A-456B-AD2E-94ADBC141D1A}" destId="{2C42FB91-89A7-46E0-8712-9E0CD558E5DF}" srcOrd="4" destOrd="0" presId="urn:microsoft.com/office/officeart/2018/2/layout/IconVerticalSolidList"/>
    <dgm:cxn modelId="{163347CD-4371-4677-B22E-708740869824}" type="presParOf" srcId="{2C42FB91-89A7-46E0-8712-9E0CD558E5DF}" destId="{80157A3D-D135-45A3-9B54-F348760CE8BE}" srcOrd="0" destOrd="0" presId="urn:microsoft.com/office/officeart/2018/2/layout/IconVerticalSolidList"/>
    <dgm:cxn modelId="{7B89D7AB-78E5-4D2D-AC52-C5DBDCD27C03}" type="presParOf" srcId="{2C42FB91-89A7-46E0-8712-9E0CD558E5DF}" destId="{92CBFC09-52B1-43E0-AEDB-9EB3204B1A0E}" srcOrd="1" destOrd="0" presId="urn:microsoft.com/office/officeart/2018/2/layout/IconVerticalSolidList"/>
    <dgm:cxn modelId="{39AB752B-F11E-40C3-A3C1-FD211E786698}" type="presParOf" srcId="{2C42FB91-89A7-46E0-8712-9E0CD558E5DF}" destId="{89D7722F-5684-41E8-B2D5-DDF8517D45EA}" srcOrd="2" destOrd="0" presId="urn:microsoft.com/office/officeart/2018/2/layout/IconVerticalSolidList"/>
    <dgm:cxn modelId="{CE4FCE4B-B1BF-4DA9-BD32-5D451431D7DB}" type="presParOf" srcId="{2C42FB91-89A7-46E0-8712-9E0CD558E5DF}" destId="{5DBD160C-92D7-4A22-92A3-42588FF1F470}" srcOrd="3" destOrd="0" presId="urn:microsoft.com/office/officeart/2018/2/layout/IconVerticalSolidList"/>
    <dgm:cxn modelId="{D14448C2-4E74-410F-8970-C6B2295DB8A1}" type="presParOf" srcId="{0D8616AA-313A-456B-AD2E-94ADBC141D1A}" destId="{4244E4F5-3ABD-4BC5-89BA-6AF1954D3C2E}" srcOrd="5" destOrd="0" presId="urn:microsoft.com/office/officeart/2018/2/layout/IconVerticalSolidList"/>
    <dgm:cxn modelId="{EB53FFC8-1569-49B4-AC19-F9569BF4978C}" type="presParOf" srcId="{0D8616AA-313A-456B-AD2E-94ADBC141D1A}" destId="{33E6EC4C-8F12-444C-93FB-782841D4AE24}" srcOrd="6" destOrd="0" presId="urn:microsoft.com/office/officeart/2018/2/layout/IconVerticalSolidList"/>
    <dgm:cxn modelId="{364A4545-EC39-41EC-BFD0-0C97AFE30E31}" type="presParOf" srcId="{33E6EC4C-8F12-444C-93FB-782841D4AE24}" destId="{FE79C8E5-EDCD-4865-98C0-BCF19D8984AA}" srcOrd="0" destOrd="0" presId="urn:microsoft.com/office/officeart/2018/2/layout/IconVerticalSolidList"/>
    <dgm:cxn modelId="{1D881957-BD6F-43F2-ABB1-17EB045EDB48}" type="presParOf" srcId="{33E6EC4C-8F12-444C-93FB-782841D4AE24}" destId="{9C3BBB65-67D6-4110-B3CF-75BBE7FB0BC7}" srcOrd="1" destOrd="0" presId="urn:microsoft.com/office/officeart/2018/2/layout/IconVerticalSolidList"/>
    <dgm:cxn modelId="{18BB612B-FCBA-4D69-957D-B99B534D6EC2}" type="presParOf" srcId="{33E6EC4C-8F12-444C-93FB-782841D4AE24}" destId="{1BDD2522-D881-4B2C-9B85-C44396CB01F4}" srcOrd="2" destOrd="0" presId="urn:microsoft.com/office/officeart/2018/2/layout/IconVerticalSolidList"/>
    <dgm:cxn modelId="{184A7B09-1890-42F7-954D-4D3B1D2D1D69}" type="presParOf" srcId="{33E6EC4C-8F12-444C-93FB-782841D4AE24}" destId="{0A6160DB-BAE6-4445-91AC-3910C2E0FD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59701-E05E-439C-B3CC-98F2982CA813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32071-C6C4-4FC7-8754-C4C0B39A834C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472B7-9B82-475F-BFFB-14FEA7C0E21B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Normal Keyboards are bulky and difficult to carry around</a:t>
          </a:r>
        </a:p>
      </dsp:txBody>
      <dsp:txXfrm>
        <a:off x="1844034" y="682"/>
        <a:ext cx="4401230" cy="1596566"/>
      </dsp:txXfrm>
    </dsp:sp>
    <dsp:sp modelId="{0318BC5B-7FCD-40F5-9AF1-A1111F826466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C5615-EB78-44FA-86AB-3AD85FD4938A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0FE72-7FA7-4524-8A5E-395F51411FBA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Making it flexible/rollable resolves the problem</a:t>
          </a:r>
        </a:p>
      </dsp:txBody>
      <dsp:txXfrm>
        <a:off x="1844034" y="1996390"/>
        <a:ext cx="4401230" cy="1596566"/>
      </dsp:txXfrm>
    </dsp:sp>
    <dsp:sp modelId="{DCA2859E-E6AF-4118-ACFB-B905E811B737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9CF83-24E8-4B13-AB71-FA64CB7AB9BA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6497D-F6C2-4F70-9398-25E161CE8FD6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Having bluetooth enables us to connect to more devices wirelessly.</a:t>
          </a:r>
        </a:p>
      </dsp:txBody>
      <dsp:txXfrm>
        <a:off x="1844034" y="3992098"/>
        <a:ext cx="4401230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0A5B9-7FDB-4357-8482-034CE94CDF1E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AC2DA-FF90-48F7-BB2D-B79C70CEB45C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86E95-B7C0-4986-B038-F14E4B22AFA7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use Kapton as base because it is flexible and acts as an insulator</a:t>
          </a:r>
        </a:p>
      </dsp:txBody>
      <dsp:txXfrm>
        <a:off x="1357965" y="2319"/>
        <a:ext cx="4887299" cy="1175727"/>
      </dsp:txXfrm>
    </dsp:sp>
    <dsp:sp modelId="{695216BC-CD82-41B3-ABFD-FF5743BACFE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A1019-0876-4DD8-A07C-29CF9EC1BC52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3B707-6AC2-4997-8ADF-FDFC93988628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Copper tape is used as conductive lines</a:t>
          </a:r>
        </a:p>
      </dsp:txBody>
      <dsp:txXfrm>
        <a:off x="1357965" y="1471979"/>
        <a:ext cx="4887299" cy="1175727"/>
      </dsp:txXfrm>
    </dsp:sp>
    <dsp:sp modelId="{80157A3D-D135-45A3-9B54-F348760CE8BE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BFC09-52B1-43E0-AEDB-9EB3204B1A0E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D160C-92D7-4A22-92A3-42588FF1F470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Keys are made into comb structure using copper tape</a:t>
          </a:r>
        </a:p>
      </dsp:txBody>
      <dsp:txXfrm>
        <a:off x="1357965" y="2941639"/>
        <a:ext cx="4887299" cy="1175727"/>
      </dsp:txXfrm>
    </dsp:sp>
    <dsp:sp modelId="{FE79C8E5-EDCD-4865-98C0-BCF19D8984AA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BBB65-67D6-4110-B3CF-75BBE7FB0BC7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160DB-BAE6-4445-91AC-3910C2E0FD12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1M resistance is placed in series with the comb structure</a:t>
          </a:r>
        </a:p>
      </dsp:txBody>
      <dsp:txXfrm>
        <a:off x="1357965" y="4411299"/>
        <a:ext cx="4887299" cy="1175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0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2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66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85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1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5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5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3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3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7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01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3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7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Flexible keyboard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8844" y="4806564"/>
            <a:ext cx="4517954" cy="119812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000">
                <a:solidFill>
                  <a:schemeClr val="bg1"/>
                </a:solidFill>
              </a:rPr>
              <a:t>Team Members: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Kirthi Vignan Reddy</a:t>
            </a:r>
          </a:p>
          <a:p>
            <a:r>
              <a:rPr lang="en-US" sz="2000">
                <a:solidFill>
                  <a:schemeClr val="bg1"/>
                </a:solidFill>
              </a:rPr>
              <a:t>Anvesh Reddy</a:t>
            </a:r>
          </a:p>
        </p:txBody>
      </p:sp>
      <p:sp>
        <p:nvSpPr>
          <p:cNvPr id="11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4" name="Picture 3" descr="Close-up of a calculator keypad">
            <a:extLst>
              <a:ext uri="{FF2B5EF4-FFF2-40B4-BE49-F238E27FC236}">
                <a16:creationId xmlns:a16="http://schemas.microsoft.com/office/drawing/2014/main" id="{F4123BBC-0233-2685-BAA9-A8836D8F67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369" r="18848"/>
          <a:stretch/>
        </p:blipFill>
        <p:spPr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16E46-708C-205C-CDE1-4B78F9CDC1DE}"/>
              </a:ext>
            </a:extLst>
          </p:cNvPr>
          <p:cNvSpPr txBox="1"/>
          <p:nvPr/>
        </p:nvSpPr>
        <p:spPr>
          <a:xfrm>
            <a:off x="8054236" y="5402893"/>
            <a:ext cx="3254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Prof : Aftab Hussian</a:t>
            </a:r>
          </a:p>
          <a:p>
            <a:r>
              <a:rPr lang="en-US">
                <a:solidFill>
                  <a:schemeClr val="bg1"/>
                </a:solidFill>
              </a:rPr>
              <a:t>TA    : </a:t>
            </a:r>
            <a:r>
              <a:rPr lang="en-US" err="1">
                <a:solidFill>
                  <a:schemeClr val="bg1"/>
                </a:solidFill>
              </a:rPr>
              <a:t>Mohee</a:t>
            </a:r>
            <a:r>
              <a:rPr lang="en-US">
                <a:solidFill>
                  <a:schemeClr val="bg1"/>
                </a:solidFill>
              </a:rPr>
              <a:t> Dutta Gupta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C25BA-1A70-0014-3D09-6482116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Why flexible keyboard?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DC9EB3-A4D5-B805-1D4D-50F823022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53997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64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86D5-66FE-8475-92A6-3C592ADA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 USED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C195FC9-78AF-0821-C175-9AC561779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991" y="1909132"/>
            <a:ext cx="3097280" cy="15225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96769B-6532-490A-75A5-0BC8C27023F2}"/>
              </a:ext>
            </a:extLst>
          </p:cNvPr>
          <p:cNvSpPr txBox="1"/>
          <p:nvPr/>
        </p:nvSpPr>
        <p:spPr>
          <a:xfrm>
            <a:off x="1060537" y="3910208"/>
            <a:ext cx="3557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Dupont Kapton polyimide film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19AFC4A-700C-8ED2-123E-E78BDB57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949" y="1771539"/>
            <a:ext cx="2315228" cy="2093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30F7B4-7936-6236-2C37-AE5F3FE6A215}"/>
              </a:ext>
            </a:extLst>
          </p:cNvPr>
          <p:cNvSpPr txBox="1"/>
          <p:nvPr/>
        </p:nvSpPr>
        <p:spPr>
          <a:xfrm>
            <a:off x="7163714" y="38547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Copper tape</a:t>
            </a:r>
          </a:p>
        </p:txBody>
      </p:sp>
      <p:pic>
        <p:nvPicPr>
          <p:cNvPr id="8" name="Picture 8" descr="A picture containing striped&#10;&#10;Description automatically generated">
            <a:extLst>
              <a:ext uri="{FF2B5EF4-FFF2-40B4-BE49-F238E27FC236}">
                <a16:creationId xmlns:a16="http://schemas.microsoft.com/office/drawing/2014/main" id="{2AFFD837-9112-59AA-1873-E82EAB095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275" y="4802831"/>
            <a:ext cx="1594981" cy="1062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07354F-D2EB-6CF4-3A1B-6E9C3B38ED7F}"/>
              </a:ext>
            </a:extLst>
          </p:cNvPr>
          <p:cNvSpPr txBox="1"/>
          <p:nvPr/>
        </p:nvSpPr>
        <p:spPr>
          <a:xfrm>
            <a:off x="1868204" y="599135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Resistors</a:t>
            </a:r>
          </a:p>
        </p:txBody>
      </p:sp>
      <p:pic>
        <p:nvPicPr>
          <p:cNvPr id="11" name="Picture 11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961A3BC-D39B-C31A-E68B-985EC09CC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907" y="4437345"/>
            <a:ext cx="1803748" cy="1803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725EC2-49EA-ADFE-B3C7-C95D5D78C944}"/>
              </a:ext>
            </a:extLst>
          </p:cNvPr>
          <p:cNvSpPr txBox="1"/>
          <p:nvPr/>
        </p:nvSpPr>
        <p:spPr>
          <a:xfrm>
            <a:off x="7376395" y="612379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ESP32</a:t>
            </a:r>
          </a:p>
        </p:txBody>
      </p:sp>
    </p:spTree>
    <p:extLst>
      <p:ext uri="{BB962C8B-B14F-4D97-AF65-F5344CB8AC3E}">
        <p14:creationId xmlns:p14="http://schemas.microsoft.com/office/powerpoint/2010/main" val="223079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A1D7C-8AAA-8BB3-CBFE-7C0C7DB3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200"/>
              <a:t>Working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8BB5CEC-E605-BAB8-4522-F27C6554E9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78670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256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4519-7CF5-4E8D-571E-6EDB5A42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 structure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D63BA8C-5C80-957A-3991-843431CE0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783" y="1609675"/>
            <a:ext cx="4442173" cy="245144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93ABC0-23D0-0440-1E06-C0210306FBA0}"/>
              </a:ext>
            </a:extLst>
          </p:cNvPr>
          <p:cNvSpPr/>
          <p:nvPr/>
        </p:nvSpPr>
        <p:spPr>
          <a:xfrm>
            <a:off x="3759895" y="3608538"/>
            <a:ext cx="2004165" cy="866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8957C-198E-A26B-478A-834A061D1639}"/>
              </a:ext>
            </a:extLst>
          </p:cNvPr>
          <p:cNvSpPr txBox="1"/>
          <p:nvPr/>
        </p:nvSpPr>
        <p:spPr>
          <a:xfrm>
            <a:off x="7227651" y="2101175"/>
            <a:ext cx="362204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Comb Structure is used to increase the Surface 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Due to this Comb structure even if the finger is not touched completely the tap can be registered  </a:t>
            </a:r>
          </a:p>
        </p:txBody>
      </p:sp>
      <p:pic>
        <p:nvPicPr>
          <p:cNvPr id="11" name="Picture 11" descr="A picture containing text, bench, park&#10;&#10;Description automatically generated">
            <a:extLst>
              <a:ext uri="{FF2B5EF4-FFF2-40B4-BE49-F238E27FC236}">
                <a16:creationId xmlns:a16="http://schemas.microsoft.com/office/drawing/2014/main" id="{0255246D-7737-459A-4197-0A46A693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04682"/>
            <a:ext cx="4114800" cy="18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3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BF53-C378-E268-FD0C-C4721187A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21" y="1263577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We put 3.3V across a key (comb structure+resistance)</a:t>
            </a:r>
          </a:p>
          <a:p>
            <a:r>
              <a:rPr lang="en-US" sz="1800"/>
              <a:t>When we tap the comb structure, we short the copper lines in the comb resulting in the complete voltage being across the 1M resistance.</a:t>
            </a:r>
          </a:p>
          <a:p>
            <a:r>
              <a:rPr lang="en-US" sz="1800"/>
              <a:t>By measuring this change in voltage across this resistor, we can identify the tap on a key.</a:t>
            </a:r>
          </a:p>
          <a:p>
            <a:r>
              <a:rPr lang="en-US" sz="1800"/>
              <a:t>To represent a simplistic form of keyboard, we are using the bit combinations of 5 keys</a:t>
            </a:r>
          </a:p>
          <a:p>
            <a:endParaRPr lang="en-US" sz="1800"/>
          </a:p>
        </p:txBody>
      </p:sp>
      <p:pic>
        <p:nvPicPr>
          <p:cNvPr id="2" name="Picture 3" descr="A picture containing text, bag&#10;&#10;Description automatically generated">
            <a:extLst>
              <a:ext uri="{FF2B5EF4-FFF2-40B4-BE49-F238E27FC236}">
                <a16:creationId xmlns:a16="http://schemas.microsoft.com/office/drawing/2014/main" id="{32EF0396-FC06-BBB2-68C2-F2E4DA0E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78627" y="1359802"/>
            <a:ext cx="3517248" cy="4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8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21293-AEA2-EA77-814E-4A336DEE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4600"/>
              <a:t>Working of software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BB8EE-B9E8-657A-5F4B-9CD3A72C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Each key when pressed is bit 1, when not pressed is bit 0</a:t>
            </a:r>
          </a:p>
          <a:p>
            <a:r>
              <a:rPr lang="en-US" sz="1800">
                <a:ea typeface="+mn-lt"/>
                <a:cs typeface="+mn-lt"/>
              </a:rPr>
              <a:t>These 5 keys thus gives 5 bits which can be used to represent 2^5 = 32 characters</a:t>
            </a:r>
          </a:p>
          <a:p>
            <a:r>
              <a:rPr lang="en-US" sz="1800">
                <a:ea typeface="+mn-lt"/>
                <a:cs typeface="+mn-lt"/>
              </a:rPr>
              <a:t>We encode this in the software and assign a decimal value for each character</a:t>
            </a:r>
          </a:p>
          <a:p>
            <a:r>
              <a:rPr lang="en-US" sz="1800">
                <a:ea typeface="+mn-lt"/>
                <a:cs typeface="+mn-lt"/>
              </a:rPr>
              <a:t>Based on the key combinations of these 5 keys, we get a decimal value which refers to a particular character.</a:t>
            </a:r>
          </a:p>
          <a:p>
            <a:r>
              <a:rPr lang="en-US" sz="1800">
                <a:ea typeface="+mn-lt"/>
                <a:cs typeface="+mn-lt"/>
              </a:rPr>
              <a:t>The character is then printed on the device connected to ESP32's Bluetooth.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3A3F15B9-94EE-F3ED-3AB4-4DE384DD7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653" y="2477294"/>
            <a:ext cx="3548404" cy="2555586"/>
          </a:xfrm>
          <a:prstGeom prst="rect">
            <a:avLst/>
          </a:prstGeom>
        </p:spPr>
      </p:pic>
      <p:sp>
        <p:nvSpPr>
          <p:cNvPr id="1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4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5-02 at 2.37.46 PM">
            <a:hlinkClick r:id="" action="ppaction://media"/>
            <a:extLst>
              <a:ext uri="{FF2B5EF4-FFF2-40B4-BE49-F238E27FC236}">
                <a16:creationId xmlns:a16="http://schemas.microsoft.com/office/drawing/2014/main" id="{DF4182F7-74BC-44AD-EBF8-A6F05A036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9753" y="1094360"/>
            <a:ext cx="8068452" cy="45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4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722D9-FB3D-B38A-8118-BC38BFEF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7358EEA2-75AE-B4CE-31A4-40071BA9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471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 Them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GradientVTI</vt:lpstr>
      <vt:lpstr>Flexible keyboard</vt:lpstr>
      <vt:lpstr>Why flexible keyboard?</vt:lpstr>
      <vt:lpstr>COMPONENTS USED</vt:lpstr>
      <vt:lpstr>Working</vt:lpstr>
      <vt:lpstr>Comb structure</vt:lpstr>
      <vt:lpstr>PowerPoint Presentation</vt:lpstr>
      <vt:lpstr>Working of software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2022-05-02T05:05:08Z</dcterms:created>
  <dcterms:modified xsi:type="dcterms:W3CDTF">2024-02-27T16:59:05Z</dcterms:modified>
</cp:coreProperties>
</file>